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263DD-4BC8-4598-9BDA-F5C85ADFEEAF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38AFD-62AC-4420-8E87-98B1E6873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9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7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Skin infections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18 Bacterial infections | Chapter 19 Viral infections | Chapter 20 Fungal infections | Chapter 21 Skin infestations | Chapter 22 Tropical skin disease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38AFD-62AC-4420-8E87-98B1E6873B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1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D7AC-1E21-462F-930A-37B38F042C23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8A9EC-0B9E-46CF-A281-AC20971314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F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3E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54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F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00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13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129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(4:3)</PresentationFormat>
  <Paragraphs>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2012-10-25T09:47:26Z</dcterms:created>
  <dcterms:modified xsi:type="dcterms:W3CDTF">2012-11-02T10:24:21Z</dcterms:modified>
</cp:coreProperties>
</file>